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CB2"/>
    <a:srgbClr val="FF4343"/>
    <a:srgbClr val="F0F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5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26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83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47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945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300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60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0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04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3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99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29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BF4EE-64E1-4E61-BC04-16D704172755}" type="datetimeFigureOut">
              <a:rPr lang="en-GB" smtClean="0"/>
              <a:pPr/>
              <a:t>05/01/2026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17C39-7670-4E81-9A96-FE9CEC08810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5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file:///F:\..\My%20Documents\Bishop%20Lonsdale\Bishop%20Lonsdale-Logo.jpg" TargetMode="External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C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79209" y="116631"/>
            <a:ext cx="2969441" cy="374441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English: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Reading: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the Super Six skills to read, understand and respond to texts: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Clarify.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Question.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Make connections.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Visualise.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Predict.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Summarise.</a:t>
            </a:r>
          </a:p>
          <a:p>
            <a:pPr marL="258763" lvl="1" indent="-171450">
              <a:buFont typeface="Courier New" panose="02070309020205020404" pitchFamily="49" charset="0"/>
              <a:buChar char="o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Infer.</a:t>
            </a:r>
          </a:p>
          <a:p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 books: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Poetry: </a:t>
            </a:r>
            <a:r>
              <a:rPr lang="en-GB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Listeners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Walter de la Mare.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Non-fiction: </a:t>
            </a:r>
            <a:r>
              <a:rPr lang="en-US" sz="11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Cosmic Diary of Our Incredible Universe</a:t>
            </a: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by Tim Peake.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Writing: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Fiction: Short stories.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84904" y="4675449"/>
            <a:ext cx="2931236" cy="677108"/>
          </a:xfrm>
          <a:prstGeom prst="rect">
            <a:avLst/>
          </a:prstGeom>
          <a:solidFill>
            <a:schemeClr val="accent3"/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P.E.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Gymnastics &amp; Swimming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454" y="5501519"/>
            <a:ext cx="2931079" cy="12340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Computing: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Simulations and rovers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 and evaluate simulations.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a Mars rover using a simulator.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abstraction is used in simulations.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and program a simulation.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316" y="116631"/>
            <a:ext cx="2936765" cy="3888433"/>
          </a:xfrm>
          <a:prstGeom prst="rect">
            <a:avLst/>
          </a:prstGeom>
          <a:solidFill>
            <a:srgbClr val="FF4343"/>
          </a:solidFill>
          <a:ln w="15875">
            <a:solidFill>
              <a:schemeClr val="tx1"/>
            </a:solidFill>
          </a:ln>
        </p:spPr>
        <p:txBody>
          <a:bodyPr wrap="square" bIns="0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Maths:</a:t>
            </a:r>
          </a:p>
          <a:p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Fractions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Improper fractions, mixed numbers and converting between them.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Multiplying fractions and mixed numbers by integers.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Calculating fractions of quantities and amounts.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Multiplication and division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Multiplying up to four digits by 1 or 2 digits, using short and long multiplication.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short division up to 4 digits by 1 digit, with remainders.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Solving multiplication and division problems.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Decimals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Decimal numbers to two decimal places.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Finding equivalent decimals and fractions (tenths and hundredths).</a:t>
            </a:r>
          </a:p>
          <a:p>
            <a:endParaRPr lang="en-GB" sz="11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2075" indent="-92075">
              <a:buFont typeface="Arial" panose="020B0604020202020204" pitchFamily="34" charset="0"/>
              <a:buChar char="•"/>
            </a:pP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79209" y="4042556"/>
            <a:ext cx="2969440" cy="1250903"/>
          </a:xfrm>
          <a:prstGeom prst="rect">
            <a:avLst/>
          </a:prstGeom>
          <a:solidFill>
            <a:srgbClr val="00B05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RE: </a:t>
            </a:r>
            <a:r>
              <a:rPr lang="en-US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Derby Agreed Syllabus 2.6 U2.6 What does it mean to be a Muslim in Britain today?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Five Pillars of Islam.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the Qur’an guides Muslims.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Worship and the mosque.</a:t>
            </a: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83164" y="5501519"/>
            <a:ext cx="2931236" cy="12340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PSHE: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me</a:t>
            </a:r>
            <a:endParaRPr lang="en-GB" sz="1100" b="1" dirty="0">
              <a:highlight>
                <a:srgbClr val="00FFFF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Self-image and body image.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Coping with changes as we grow up.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Changing responsibilities.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GB" sz="1100" b="1" dirty="0">
                <a:highlight>
                  <a:srgbClr val="00FFFF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Children’s Mental Health Week.</a:t>
            </a:r>
          </a:p>
          <a:p>
            <a:endParaRPr lang="en-GB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1454" y="4149528"/>
            <a:ext cx="2927079" cy="1200684"/>
          </a:xfrm>
          <a:prstGeom prst="rect">
            <a:avLst/>
          </a:prstGeom>
          <a:solidFill>
            <a:schemeClr val="bg2">
              <a:lumMod val="7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Line, light and shadows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Pencil sketching and shading techniques.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Chalk, pen and ink techniques.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Sketches in the style of Picasso and Rembrandt.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79209" y="5474968"/>
            <a:ext cx="2969440" cy="125410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Human reproduction &amp; ageing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Animal and human life cycles.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Human gestation, growth, changes during puberty and ageing.</a:t>
            </a:r>
          </a:p>
          <a:p>
            <a:pPr marL="88900" lvl="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Sexual reproduction.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085868" y="3479489"/>
            <a:ext cx="2931236" cy="1081761"/>
          </a:xfrm>
          <a:prstGeom prst="rect">
            <a:avLst/>
          </a:prstGeom>
          <a:solidFill>
            <a:schemeClr val="bg2">
              <a:lumMod val="9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Music: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Derby Music Partnership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Learning to play African drums.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Musical notes and rhythm.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Singing and performing together.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83164" y="124411"/>
            <a:ext cx="2934763" cy="9233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noAutofit/>
          </a:bodyPr>
          <a:lstStyle/>
          <a:p>
            <a:pPr algn="ctr"/>
            <a:endParaRPr lang="en-GB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87869" y="193636"/>
            <a:ext cx="2927394" cy="8591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 5</a:t>
            </a:r>
          </a:p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Spring 1:</a:t>
            </a:r>
          </a:p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Big Picture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B412AF1-E415-496D-BFF3-5283497B8F67}"/>
              </a:ext>
            </a:extLst>
          </p:cNvPr>
          <p:cNvSpPr txBox="1"/>
          <p:nvPr/>
        </p:nvSpPr>
        <p:spPr>
          <a:xfrm>
            <a:off x="3083321" y="2348880"/>
            <a:ext cx="2931079" cy="10247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French: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 salon du </a:t>
            </a:r>
            <a:r>
              <a:rPr lang="en-GB" sz="11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thé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(At the tearoom)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Ordering food and drink.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French currency.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 a role play in a French tea room.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37969A1-0F7E-4F4E-AE98-37B233F9280E}"/>
              </a:ext>
            </a:extLst>
          </p:cNvPr>
          <p:cNvSpPr txBox="1"/>
          <p:nvPr/>
        </p:nvSpPr>
        <p:spPr>
          <a:xfrm>
            <a:off x="3087869" y="1155355"/>
            <a:ext cx="2927393" cy="1081761"/>
          </a:xfrm>
          <a:prstGeom prst="rect">
            <a:avLst/>
          </a:prstGeom>
          <a:solidFill>
            <a:srgbClr val="FFFF00"/>
          </a:solidFill>
          <a:ln w="158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Geography: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Sow, grow and farm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Farming in the UK.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Climates for growing crops.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en-US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Farming in North and South America.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endParaRPr lang="en-US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7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DBEBBE76-6193-4717-818C-858B6F464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1586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F:\..\My Documents\Bishop Lonsdale\Bishop Lonsdale-Logo.jpg">
            <a:extLst>
              <a:ext uri="{FF2B5EF4-FFF2-40B4-BE49-F238E27FC236}">
                <a16:creationId xmlns:a16="http://schemas.microsoft.com/office/drawing/2014/main" id="{5BA29B42-2DFA-4678-8F37-D5545EB53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308" y="286249"/>
            <a:ext cx="561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7F86048-C163-4DAD-8C38-358FBF1D6A5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252" y="5585502"/>
            <a:ext cx="457404" cy="45740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9A44A3CB-3236-4B87-969C-BDC2DFC3C73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331" y="1305517"/>
            <a:ext cx="975238" cy="975238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CB339DF-32D4-42B4-A5C3-0BF8E6E97D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198" y="2391138"/>
            <a:ext cx="460267" cy="460267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75EF9A-3125-49B8-8299-782A698E71F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846" y="1247082"/>
            <a:ext cx="487619" cy="48761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8CEC9B01-A284-45A2-9AAA-7FFE411A048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173" y="193636"/>
            <a:ext cx="553563" cy="553563"/>
          </a:xfrm>
          <a:prstGeom prst="rect">
            <a:avLst/>
          </a:prstGeom>
          <a:effectLst>
            <a:softEdge rad="0"/>
          </a:effec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B177039C-7423-45FA-B651-999E3695CA3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43" y="3473165"/>
            <a:ext cx="576901" cy="576901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784E783C-15CC-42AF-B959-596C1BADB0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57" y="5585502"/>
            <a:ext cx="487748" cy="487748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C8F962E-4A0C-41F8-9C3D-1D7FB466437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7781" y="4698487"/>
            <a:ext cx="520237" cy="52023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93D51BF-F9FE-4B89-8F69-9ECC0046E8A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116" y="4802566"/>
            <a:ext cx="416158" cy="4161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DDAC8D-5120-46BE-BF67-37FDC2A982B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686" y="4192293"/>
            <a:ext cx="440322" cy="44032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9E03417-82BA-4930-9704-DB884F803EE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560" y="4755824"/>
            <a:ext cx="469021" cy="46902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403F0EB-8452-4AA9-9913-98E42A66BFD3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696" y="5567451"/>
            <a:ext cx="440322" cy="440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43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f76ed1-5b21-4ee2-8b41-48873eeb7e6b" xsi:nil="true"/>
    <lcf76f155ced4ddcb4097134ff3c332f xmlns="2701a86e-03b2-4216-a79c-aa5bb1a9c8b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795F2C3CA0394788229E45B4821A73" ma:contentTypeVersion="18" ma:contentTypeDescription="Create a new document." ma:contentTypeScope="" ma:versionID="5a6d74ed4fe2693daade5d8452b75c87">
  <xsd:schema xmlns:xsd="http://www.w3.org/2001/XMLSchema" xmlns:xs="http://www.w3.org/2001/XMLSchema" xmlns:p="http://schemas.microsoft.com/office/2006/metadata/properties" xmlns:ns2="2701a86e-03b2-4216-a79c-aa5bb1a9c8bf" xmlns:ns3="89f76ed1-5b21-4ee2-8b41-48873eeb7e6b" targetNamespace="http://schemas.microsoft.com/office/2006/metadata/properties" ma:root="true" ma:fieldsID="27f3cc52551c62122936c202fb6757cd" ns2:_="" ns3:_="">
    <xsd:import namespace="2701a86e-03b2-4216-a79c-aa5bb1a9c8bf"/>
    <xsd:import namespace="89f76ed1-5b21-4ee2-8b41-48873eeb7e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1a86e-03b2-4216-a79c-aa5bb1a9c8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52f1e13-4ce1-4c23-a061-ee98724143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f76ed1-5b21-4ee2-8b41-48873eeb7e6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4cfafc0c-4236-43a9-8b32-7c18c11c99d2}" ma:internalName="TaxCatchAll" ma:showField="CatchAllData" ma:web="89f76ed1-5b21-4ee2-8b41-48873eeb7e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FB0EBF1-4DF7-459B-806D-BC5552723731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2701a86e-03b2-4216-a79c-aa5bb1a9c8bf"/>
    <ds:schemaRef ds:uri="http://schemas.microsoft.com/office/infopath/2007/PartnerControls"/>
    <ds:schemaRef ds:uri="89f76ed1-5b21-4ee2-8b41-48873eeb7e6b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50F8D45-FB1B-400B-AF87-1C86C74474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01a86e-03b2-4216-a79c-aa5bb1a9c8bf"/>
    <ds:schemaRef ds:uri="89f76ed1-5b21-4ee2-8b41-48873eeb7e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742577-0DD7-456B-85B9-364EC04C60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388</Words>
  <Application>Microsoft Office PowerPoint</Application>
  <PresentationFormat>On-screen Show (4:3)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Courier New</vt:lpstr>
      <vt:lpstr>Tahoma</vt:lpstr>
      <vt:lpstr>Office Theme</vt:lpstr>
      <vt:lpstr>PowerPoint Presentation</vt:lpstr>
    </vt:vector>
  </TitlesOfParts>
  <Company>Lansdowne Infants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jcasey</dc:creator>
  <cp:lastModifiedBy>Stuart  Lydon</cp:lastModifiedBy>
  <cp:revision>210</cp:revision>
  <cp:lastPrinted>2017-11-29T11:16:25Z</cp:lastPrinted>
  <dcterms:created xsi:type="dcterms:W3CDTF">2017-11-13T08:14:55Z</dcterms:created>
  <dcterms:modified xsi:type="dcterms:W3CDTF">2026-01-05T19:39:05Z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0x01010071795F2C3CA0394788229E45B4821A73</vt:lpwstr>
  </property>
</Properties>
</file>