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CB2"/>
    <a:srgbClr val="FF4343"/>
    <a:srgbClr val="F0F9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594" y="1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bra Gilbert" userId="14e69842-63ad-4fb3-bfe8-4eb3b772b852" providerId="ADAL" clId="{23CC67AB-1C07-4483-A69A-3912BAF93DC2}"/>
  </pc:docChgLst>
  <pc:docChgLst>
    <pc:chgData name="Debra Gilbert" userId="14e69842-63ad-4fb3-bfe8-4eb3b772b852" providerId="ADAL" clId="{0C0CE426-0760-46E5-80B0-FC08614D683E}"/>
    <pc:docChg chg="custSel modSld">
      <pc:chgData name="Debra Gilbert" userId="14e69842-63ad-4fb3-bfe8-4eb3b772b852" providerId="ADAL" clId="{0C0CE426-0760-46E5-80B0-FC08614D683E}" dt="2026-01-05T11:27:19.929" v="1742" actId="1076"/>
      <pc:docMkLst>
        <pc:docMk/>
      </pc:docMkLst>
      <pc:sldChg chg="addSp delSp modSp">
        <pc:chgData name="Debra Gilbert" userId="14e69842-63ad-4fb3-bfe8-4eb3b772b852" providerId="ADAL" clId="{0C0CE426-0760-46E5-80B0-FC08614D683E}" dt="2026-01-05T11:27:19.929" v="1742" actId="1076"/>
        <pc:sldMkLst>
          <pc:docMk/>
          <pc:sldMk cId="194843510" sldId="256"/>
        </pc:sldMkLst>
        <pc:spChg chg="mod">
          <ac:chgData name="Debra Gilbert" userId="14e69842-63ad-4fb3-bfe8-4eb3b772b852" providerId="ADAL" clId="{0C0CE426-0760-46E5-80B0-FC08614D683E}" dt="2026-01-01T20:15:53.489" v="1091" actId="20577"/>
          <ac:spMkLst>
            <pc:docMk/>
            <pc:sldMk cId="194843510" sldId="256"/>
            <ac:spMk id="4" creationId="{00000000-0000-0000-0000-000000000000}"/>
          </ac:spMkLst>
        </pc:spChg>
        <pc:spChg chg="mod">
          <ac:chgData name="Debra Gilbert" userId="14e69842-63ad-4fb3-bfe8-4eb3b772b852" providerId="ADAL" clId="{0C0CE426-0760-46E5-80B0-FC08614D683E}" dt="2025-12-29T19:41:42.929" v="882" actId="14100"/>
          <ac:spMkLst>
            <pc:docMk/>
            <pc:sldMk cId="194843510" sldId="256"/>
            <ac:spMk id="5" creationId="{00000000-0000-0000-0000-000000000000}"/>
          </ac:spMkLst>
        </pc:spChg>
        <pc:spChg chg="mod">
          <ac:chgData name="Debra Gilbert" userId="14e69842-63ad-4fb3-bfe8-4eb3b772b852" providerId="ADAL" clId="{0C0CE426-0760-46E5-80B0-FC08614D683E}" dt="2025-12-29T19:42:52.524" v="983" actId="20577"/>
          <ac:spMkLst>
            <pc:docMk/>
            <pc:sldMk cId="194843510" sldId="256"/>
            <ac:spMk id="6" creationId="{00000000-0000-0000-0000-000000000000}"/>
          </ac:spMkLst>
        </pc:spChg>
        <pc:spChg chg="mod">
          <ac:chgData name="Debra Gilbert" userId="14e69842-63ad-4fb3-bfe8-4eb3b772b852" providerId="ADAL" clId="{0C0CE426-0760-46E5-80B0-FC08614D683E}" dt="2025-12-29T19:31:12.839" v="548" actId="313"/>
          <ac:spMkLst>
            <pc:docMk/>
            <pc:sldMk cId="194843510" sldId="256"/>
            <ac:spMk id="7" creationId="{00000000-0000-0000-0000-000000000000}"/>
          </ac:spMkLst>
        </pc:spChg>
        <pc:spChg chg="mod">
          <ac:chgData name="Debra Gilbert" userId="14e69842-63ad-4fb3-bfe8-4eb3b772b852" providerId="ADAL" clId="{0C0CE426-0760-46E5-80B0-FC08614D683E}" dt="2026-01-01T20:43:57.530" v="1711" actId="20577"/>
          <ac:spMkLst>
            <pc:docMk/>
            <pc:sldMk cId="194843510" sldId="256"/>
            <ac:spMk id="9" creationId="{00000000-0000-0000-0000-000000000000}"/>
          </ac:spMkLst>
        </pc:spChg>
        <pc:spChg chg="mod">
          <ac:chgData name="Debra Gilbert" userId="14e69842-63ad-4fb3-bfe8-4eb3b772b852" providerId="ADAL" clId="{0C0CE426-0760-46E5-80B0-FC08614D683E}" dt="2026-01-01T20:23:59.593" v="1148" actId="20577"/>
          <ac:spMkLst>
            <pc:docMk/>
            <pc:sldMk cId="194843510" sldId="256"/>
            <ac:spMk id="10" creationId="{00000000-0000-0000-0000-000000000000}"/>
          </ac:spMkLst>
        </pc:spChg>
        <pc:spChg chg="mod">
          <ac:chgData name="Debra Gilbert" userId="14e69842-63ad-4fb3-bfe8-4eb3b772b852" providerId="ADAL" clId="{0C0CE426-0760-46E5-80B0-FC08614D683E}" dt="2026-01-05T11:26:23.172" v="1737" actId="207"/>
          <ac:spMkLst>
            <pc:docMk/>
            <pc:sldMk cId="194843510" sldId="256"/>
            <ac:spMk id="12" creationId="{00000000-0000-0000-0000-000000000000}"/>
          </ac:spMkLst>
        </pc:spChg>
        <pc:spChg chg="mod">
          <ac:chgData name="Debra Gilbert" userId="14e69842-63ad-4fb3-bfe8-4eb3b772b852" providerId="ADAL" clId="{0C0CE426-0760-46E5-80B0-FC08614D683E}" dt="2025-12-29T19:34:11.124" v="728" actId="6549"/>
          <ac:spMkLst>
            <pc:docMk/>
            <pc:sldMk cId="194843510" sldId="256"/>
            <ac:spMk id="15" creationId="{00000000-0000-0000-0000-000000000000}"/>
          </ac:spMkLst>
        </pc:spChg>
        <pc:spChg chg="mod">
          <ac:chgData name="Debra Gilbert" userId="14e69842-63ad-4fb3-bfe8-4eb3b772b852" providerId="ADAL" clId="{0C0CE426-0760-46E5-80B0-FC08614D683E}" dt="2026-01-01T20:44:25.409" v="1715" actId="20577"/>
          <ac:spMkLst>
            <pc:docMk/>
            <pc:sldMk cId="194843510" sldId="256"/>
            <ac:spMk id="19" creationId="{137969A1-0F7E-4F4E-AE98-37B233F9280E}"/>
          </ac:spMkLst>
        </pc:spChg>
        <pc:spChg chg="mod">
          <ac:chgData name="Debra Gilbert" userId="14e69842-63ad-4fb3-bfe8-4eb3b772b852" providerId="ADAL" clId="{0C0CE426-0760-46E5-80B0-FC08614D683E}" dt="2026-01-01T20:28:11.269" v="1322" actId="313"/>
          <ac:spMkLst>
            <pc:docMk/>
            <pc:sldMk cId="194843510" sldId="256"/>
            <ac:spMk id="24" creationId="{00000000-0000-0000-0000-000000000000}"/>
          </ac:spMkLst>
        </pc:spChg>
        <pc:spChg chg="mod">
          <ac:chgData name="Debra Gilbert" userId="14e69842-63ad-4fb3-bfe8-4eb3b772b852" providerId="ADAL" clId="{0C0CE426-0760-46E5-80B0-FC08614D683E}" dt="2026-01-05T11:26:38.530" v="1740" actId="20577"/>
          <ac:spMkLst>
            <pc:docMk/>
            <pc:sldMk cId="194843510" sldId="256"/>
            <ac:spMk id="28" creationId="{3B412AF1-E415-496D-BFF3-5283497B8F67}"/>
          </ac:spMkLst>
        </pc:spChg>
        <pc:spChg chg="mod">
          <ac:chgData name="Debra Gilbert" userId="14e69842-63ad-4fb3-bfe8-4eb3b772b852" providerId="ADAL" clId="{0C0CE426-0760-46E5-80B0-FC08614D683E}" dt="2025-12-29T19:41:46.073" v="883" actId="1076"/>
          <ac:spMkLst>
            <pc:docMk/>
            <pc:sldMk cId="194843510" sldId="256"/>
            <ac:spMk id="31" creationId="{00000000-0000-0000-0000-000000000000}"/>
          </ac:spMkLst>
        </pc:spChg>
        <pc:spChg chg="mod">
          <ac:chgData name="Debra Gilbert" userId="14e69842-63ad-4fb3-bfe8-4eb3b772b852" providerId="ADAL" clId="{0C0CE426-0760-46E5-80B0-FC08614D683E}" dt="2025-12-29T19:16:40.437" v="7" actId="20577"/>
          <ac:spMkLst>
            <pc:docMk/>
            <pc:sldMk cId="194843510" sldId="256"/>
            <ac:spMk id="32" creationId="{00000000-0000-0000-0000-000000000000}"/>
          </ac:spMkLst>
        </pc:spChg>
        <pc:picChg chg="del">
          <ac:chgData name="Debra Gilbert" userId="14e69842-63ad-4fb3-bfe8-4eb3b772b852" providerId="ADAL" clId="{0C0CE426-0760-46E5-80B0-FC08614D683E}" dt="2025-12-29T19:42:59.288" v="984" actId="478"/>
          <ac:picMkLst>
            <pc:docMk/>
            <pc:sldMk cId="194843510" sldId="256"/>
            <ac:picMk id="2" creationId="{9B705610-672C-4C92-A1CF-DAA01DE78749}"/>
          </ac:picMkLst>
        </pc:picChg>
        <pc:picChg chg="add mod">
          <ac:chgData name="Debra Gilbert" userId="14e69842-63ad-4fb3-bfe8-4eb3b772b852" providerId="ADAL" clId="{0C0CE426-0760-46E5-80B0-FC08614D683E}" dt="2025-12-29T19:44:22.985" v="990" actId="14100"/>
          <ac:picMkLst>
            <pc:docMk/>
            <pc:sldMk cId="194843510" sldId="256"/>
            <ac:picMk id="3" creationId="{94EA777C-ECEA-4401-90C3-20BA8514826D}"/>
          </ac:picMkLst>
        </pc:picChg>
        <pc:picChg chg="add mod">
          <ac:chgData name="Debra Gilbert" userId="14e69842-63ad-4fb3-bfe8-4eb3b772b852" providerId="ADAL" clId="{0C0CE426-0760-46E5-80B0-FC08614D683E}" dt="2026-01-01T20:29:56.706" v="1326" actId="1076"/>
          <ac:picMkLst>
            <pc:docMk/>
            <pc:sldMk cId="194843510" sldId="256"/>
            <ac:picMk id="11" creationId="{9BB3A5F1-1CFA-4130-B9DA-AC175ABC576E}"/>
          </ac:picMkLst>
        </pc:picChg>
        <pc:picChg chg="mod">
          <ac:chgData name="Debra Gilbert" userId="14e69842-63ad-4fb3-bfe8-4eb3b772b852" providerId="ADAL" clId="{0C0CE426-0760-46E5-80B0-FC08614D683E}" dt="2025-12-29T19:17:30.779" v="37" actId="14100"/>
          <ac:picMkLst>
            <pc:docMk/>
            <pc:sldMk cId="194843510" sldId="256"/>
            <ac:picMk id="36" creationId="{8CEC9B01-A284-45A2-9AAA-7FFE411A048B}"/>
          </ac:picMkLst>
        </pc:picChg>
        <pc:picChg chg="mod">
          <ac:chgData name="Debra Gilbert" userId="14e69842-63ad-4fb3-bfe8-4eb3b772b852" providerId="ADAL" clId="{0C0CE426-0760-46E5-80B0-FC08614D683E}" dt="2025-12-29T19:43:57.809" v="985" actId="1076"/>
          <ac:picMkLst>
            <pc:docMk/>
            <pc:sldMk cId="194843510" sldId="256"/>
            <ac:picMk id="38" creationId="{B177039C-7423-45FA-B651-999E3695CA31}"/>
          </ac:picMkLst>
        </pc:picChg>
        <pc:picChg chg="mod">
          <ac:chgData name="Debra Gilbert" userId="14e69842-63ad-4fb3-bfe8-4eb3b772b852" providerId="ADAL" clId="{0C0CE426-0760-46E5-80B0-FC08614D683E}" dt="2026-01-05T11:27:19.929" v="1742" actId="1076"/>
          <ac:picMkLst>
            <pc:docMk/>
            <pc:sldMk cId="194843510" sldId="256"/>
            <ac:picMk id="42" creationId="{784E783C-15CC-42AF-B959-596C1BADB00C}"/>
          </ac:picMkLst>
        </pc:picChg>
        <pc:picChg chg="del">
          <ac:chgData name="Debra Gilbert" userId="14e69842-63ad-4fb3-bfe8-4eb3b772b852" providerId="ADAL" clId="{0C0CE426-0760-46E5-80B0-FC08614D683E}" dt="2025-12-29T19:32:17.407" v="590" actId="478"/>
          <ac:picMkLst>
            <pc:docMk/>
            <pc:sldMk cId="194843510" sldId="256"/>
            <ac:picMk id="1028" creationId="{33A97CB2-30F9-46C1-8413-7D9B561A2441}"/>
          </ac:picMkLst>
        </pc:picChg>
        <pc:picChg chg="del">
          <ac:chgData name="Debra Gilbert" userId="14e69842-63ad-4fb3-bfe8-4eb3b772b852" providerId="ADAL" clId="{0C0CE426-0760-46E5-80B0-FC08614D683E}" dt="2026-01-01T20:28:14.116" v="1323" actId="478"/>
          <ac:picMkLst>
            <pc:docMk/>
            <pc:sldMk cId="194843510" sldId="256"/>
            <ac:picMk id="1030" creationId="{8B6316C2-72A8-4971-9379-7021611C56D6}"/>
          </ac:picMkLst>
        </pc:picChg>
      </pc:sldChg>
    </pc:docChg>
  </pc:docChgLst>
  <pc:docChgLst>
    <pc:chgData name="Debra Gilbert" userId="14e69842-63ad-4fb3-bfe8-4eb3b772b852" providerId="ADAL" clId="{BD2C6CA4-7B33-49FB-BF4A-7A4C5A24687B}"/>
    <pc:docChg chg="custSel modSld">
      <pc:chgData name="Debra Gilbert" userId="14e69842-63ad-4fb3-bfe8-4eb3b772b852" providerId="ADAL" clId="{BD2C6CA4-7B33-49FB-BF4A-7A4C5A24687B}" dt="2025-11-02T16:12:48.706" v="1428" actId="20577"/>
      <pc:docMkLst>
        <pc:docMk/>
      </pc:docMkLst>
      <pc:sldChg chg="addSp delSp modSp">
        <pc:chgData name="Debra Gilbert" userId="14e69842-63ad-4fb3-bfe8-4eb3b772b852" providerId="ADAL" clId="{BD2C6CA4-7B33-49FB-BF4A-7A4C5A24687B}" dt="2025-11-02T16:12:48.706" v="1428" actId="20577"/>
        <pc:sldMkLst>
          <pc:docMk/>
          <pc:sldMk cId="194843510" sldId="256"/>
        </pc:sldMkLst>
        <pc:spChg chg="mod">
          <ac:chgData name="Debra Gilbert" userId="14e69842-63ad-4fb3-bfe8-4eb3b772b852" providerId="ADAL" clId="{BD2C6CA4-7B33-49FB-BF4A-7A4C5A24687B}" dt="2025-11-02T16:11:51.405" v="1394" actId="20577"/>
          <ac:spMkLst>
            <pc:docMk/>
            <pc:sldMk cId="194843510" sldId="256"/>
            <ac:spMk id="4" creationId="{00000000-0000-0000-0000-000000000000}"/>
          </ac:spMkLst>
        </pc:spChg>
        <pc:spChg chg="mod">
          <ac:chgData name="Debra Gilbert" userId="14e69842-63ad-4fb3-bfe8-4eb3b772b852" providerId="ADAL" clId="{BD2C6CA4-7B33-49FB-BF4A-7A4C5A24687B}" dt="2025-11-02T16:12:48.706" v="1428" actId="20577"/>
          <ac:spMkLst>
            <pc:docMk/>
            <pc:sldMk cId="194843510" sldId="256"/>
            <ac:spMk id="5" creationId="{00000000-0000-0000-0000-000000000000}"/>
          </ac:spMkLst>
        </pc:spChg>
        <pc:spChg chg="mod">
          <ac:chgData name="Debra Gilbert" userId="14e69842-63ad-4fb3-bfe8-4eb3b772b852" providerId="ADAL" clId="{BD2C6CA4-7B33-49FB-BF4A-7A4C5A24687B}" dt="2025-11-02T15:43:10.129" v="183" actId="113"/>
          <ac:spMkLst>
            <pc:docMk/>
            <pc:sldMk cId="194843510" sldId="256"/>
            <ac:spMk id="6" creationId="{00000000-0000-0000-0000-000000000000}"/>
          </ac:spMkLst>
        </pc:spChg>
        <pc:spChg chg="mod">
          <ac:chgData name="Debra Gilbert" userId="14e69842-63ad-4fb3-bfe8-4eb3b772b852" providerId="ADAL" clId="{BD2C6CA4-7B33-49FB-BF4A-7A4C5A24687B}" dt="2025-11-02T15:59:13.671" v="847" actId="20577"/>
          <ac:spMkLst>
            <pc:docMk/>
            <pc:sldMk cId="194843510" sldId="256"/>
            <ac:spMk id="7" creationId="{00000000-0000-0000-0000-000000000000}"/>
          </ac:spMkLst>
        </pc:spChg>
        <pc:spChg chg="mod">
          <ac:chgData name="Debra Gilbert" userId="14e69842-63ad-4fb3-bfe8-4eb3b772b852" providerId="ADAL" clId="{BD2C6CA4-7B33-49FB-BF4A-7A4C5A24687B}" dt="2025-11-02T16:03:58.535" v="1145" actId="20577"/>
          <ac:spMkLst>
            <pc:docMk/>
            <pc:sldMk cId="194843510" sldId="256"/>
            <ac:spMk id="9" creationId="{00000000-0000-0000-0000-000000000000}"/>
          </ac:spMkLst>
        </pc:spChg>
        <pc:spChg chg="mod">
          <ac:chgData name="Debra Gilbert" userId="14e69842-63ad-4fb3-bfe8-4eb3b772b852" providerId="ADAL" clId="{BD2C6CA4-7B33-49FB-BF4A-7A4C5A24687B}" dt="2025-11-02T16:07:21.252" v="1230" actId="20577"/>
          <ac:spMkLst>
            <pc:docMk/>
            <pc:sldMk cId="194843510" sldId="256"/>
            <ac:spMk id="10" creationId="{00000000-0000-0000-0000-000000000000}"/>
          </ac:spMkLst>
        </pc:spChg>
        <pc:spChg chg="mod">
          <ac:chgData name="Debra Gilbert" userId="14e69842-63ad-4fb3-bfe8-4eb3b772b852" providerId="ADAL" clId="{BD2C6CA4-7B33-49FB-BF4A-7A4C5A24687B}" dt="2025-11-02T15:47:34.291" v="313" actId="20577"/>
          <ac:spMkLst>
            <pc:docMk/>
            <pc:sldMk cId="194843510" sldId="256"/>
            <ac:spMk id="12" creationId="{00000000-0000-0000-0000-000000000000}"/>
          </ac:spMkLst>
        </pc:spChg>
        <pc:spChg chg="mod">
          <ac:chgData name="Debra Gilbert" userId="14e69842-63ad-4fb3-bfe8-4eb3b772b852" providerId="ADAL" clId="{BD2C6CA4-7B33-49FB-BF4A-7A4C5A24687B}" dt="2025-11-02T15:51:31.966" v="504" actId="5793"/>
          <ac:spMkLst>
            <pc:docMk/>
            <pc:sldMk cId="194843510" sldId="256"/>
            <ac:spMk id="15" creationId="{00000000-0000-0000-0000-000000000000}"/>
          </ac:spMkLst>
        </pc:spChg>
        <pc:spChg chg="mod">
          <ac:chgData name="Debra Gilbert" userId="14e69842-63ad-4fb3-bfe8-4eb3b772b852" providerId="ADAL" clId="{BD2C6CA4-7B33-49FB-BF4A-7A4C5A24687B}" dt="2025-11-02T15:48:30.090" v="345" actId="6549"/>
          <ac:spMkLst>
            <pc:docMk/>
            <pc:sldMk cId="194843510" sldId="256"/>
            <ac:spMk id="24" creationId="{00000000-0000-0000-0000-000000000000}"/>
          </ac:spMkLst>
        </pc:spChg>
        <pc:spChg chg="mod">
          <ac:chgData name="Debra Gilbert" userId="14e69842-63ad-4fb3-bfe8-4eb3b772b852" providerId="ADAL" clId="{BD2C6CA4-7B33-49FB-BF4A-7A4C5A24687B}" dt="2025-11-02T15:56:05.683" v="580" actId="20577"/>
          <ac:spMkLst>
            <pc:docMk/>
            <pc:sldMk cId="194843510" sldId="256"/>
            <ac:spMk id="28" creationId="{3B412AF1-E415-496D-BFF3-5283497B8F67}"/>
          </ac:spMkLst>
        </pc:spChg>
        <pc:spChg chg="mod">
          <ac:chgData name="Debra Gilbert" userId="14e69842-63ad-4fb3-bfe8-4eb3b772b852" providerId="ADAL" clId="{BD2C6CA4-7B33-49FB-BF4A-7A4C5A24687B}" dt="2025-11-02T15:41:11.856" v="60" actId="20577"/>
          <ac:spMkLst>
            <pc:docMk/>
            <pc:sldMk cId="194843510" sldId="256"/>
            <ac:spMk id="31" creationId="{00000000-0000-0000-0000-000000000000}"/>
          </ac:spMkLst>
        </pc:spChg>
        <pc:spChg chg="mod">
          <ac:chgData name="Debra Gilbert" userId="14e69842-63ad-4fb3-bfe8-4eb3b772b852" providerId="ADAL" clId="{BD2C6CA4-7B33-49FB-BF4A-7A4C5A24687B}" dt="2025-11-02T15:39:16.121" v="0" actId="20577"/>
          <ac:spMkLst>
            <pc:docMk/>
            <pc:sldMk cId="194843510" sldId="256"/>
            <ac:spMk id="32" creationId="{00000000-0000-0000-0000-000000000000}"/>
          </ac:spMkLst>
        </pc:spChg>
        <pc:picChg chg="add mod">
          <ac:chgData name="Debra Gilbert" userId="14e69842-63ad-4fb3-bfe8-4eb3b772b852" providerId="ADAL" clId="{BD2C6CA4-7B33-49FB-BF4A-7A4C5A24687B}" dt="2025-11-02T15:45:05.506" v="190" actId="1076"/>
          <ac:picMkLst>
            <pc:docMk/>
            <pc:sldMk cId="194843510" sldId="256"/>
            <ac:picMk id="2" creationId="{9B705610-672C-4C92-A1CF-DAA01DE78749}"/>
          </ac:picMkLst>
        </pc:picChg>
        <pc:picChg chg="del">
          <ac:chgData name="Debra Gilbert" userId="14e69842-63ad-4fb3-bfe8-4eb3b772b852" providerId="ADAL" clId="{BD2C6CA4-7B33-49FB-BF4A-7A4C5A24687B}" dt="2025-11-02T15:50:09.292" v="372" actId="478"/>
          <ac:picMkLst>
            <pc:docMk/>
            <pc:sldMk cId="194843510" sldId="256"/>
            <ac:picMk id="13" creationId="{5B9EE5F7-FF8A-479C-A7A3-1A309EBCC5A5}"/>
          </ac:picMkLst>
        </pc:picChg>
        <pc:picChg chg="mod">
          <ac:chgData name="Debra Gilbert" userId="14e69842-63ad-4fb3-bfe8-4eb3b772b852" providerId="ADAL" clId="{BD2C6CA4-7B33-49FB-BF4A-7A4C5A24687B}" dt="2025-11-02T15:55:26.292" v="546" actId="1076"/>
          <ac:picMkLst>
            <pc:docMk/>
            <pc:sldMk cId="194843510" sldId="256"/>
            <ac:picMk id="26" creationId="{1CB339DF-32D4-42B4-A5C3-0BF8E6E97DA8}"/>
          </ac:picMkLst>
        </pc:picChg>
        <pc:picChg chg="del">
          <ac:chgData name="Debra Gilbert" userId="14e69842-63ad-4fb3-bfe8-4eb3b772b852" providerId="ADAL" clId="{BD2C6CA4-7B33-49FB-BF4A-7A4C5A24687B}" dt="2025-11-02T15:43:14.397" v="184" actId="478"/>
          <ac:picMkLst>
            <pc:docMk/>
            <pc:sldMk cId="194843510" sldId="256"/>
            <ac:picMk id="40" creationId="{52B91DC9-65DD-448C-811E-08E6D1831090}"/>
          </ac:picMkLst>
        </pc:picChg>
        <pc:picChg chg="mod">
          <ac:chgData name="Debra Gilbert" userId="14e69842-63ad-4fb3-bfe8-4eb3b772b852" providerId="ADAL" clId="{BD2C6CA4-7B33-49FB-BF4A-7A4C5A24687B}" dt="2025-11-02T16:06:26.740" v="1201" actId="1076"/>
          <ac:picMkLst>
            <pc:docMk/>
            <pc:sldMk cId="194843510" sldId="256"/>
            <ac:picMk id="44" creationId="{2C8F962E-4A0C-41F8-9C3D-1D7FB4664372}"/>
          </ac:picMkLst>
        </pc:picChg>
        <pc:picChg chg="add mod">
          <ac:chgData name="Debra Gilbert" userId="14e69842-63ad-4fb3-bfe8-4eb3b772b852" providerId="ADAL" clId="{BD2C6CA4-7B33-49FB-BF4A-7A4C5A24687B}" dt="2025-11-02T15:50:11.560" v="373" actId="1076"/>
          <ac:picMkLst>
            <pc:docMk/>
            <pc:sldMk cId="194843510" sldId="256"/>
            <ac:picMk id="1028" creationId="{33A97CB2-30F9-46C1-8413-7D9B561A244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BF4EE-64E1-4E61-BC04-16D704172755}" type="datetimeFigureOut">
              <a:rPr lang="en-GB" smtClean="0"/>
              <a:pPr/>
              <a:t>05/01/2026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17C39-7670-4E81-9A96-FE9CEC0881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266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BF4EE-64E1-4E61-BC04-16D704172755}" type="datetimeFigureOut">
              <a:rPr lang="en-GB" smtClean="0"/>
              <a:pPr/>
              <a:t>05/01/2026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17C39-7670-4E81-9A96-FE9CEC0881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2830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BF4EE-64E1-4E61-BC04-16D704172755}" type="datetimeFigureOut">
              <a:rPr lang="en-GB" smtClean="0"/>
              <a:pPr/>
              <a:t>05/01/2026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17C39-7670-4E81-9A96-FE9CEC0881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5474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BF4EE-64E1-4E61-BC04-16D704172755}" type="datetimeFigureOut">
              <a:rPr lang="en-GB" smtClean="0"/>
              <a:pPr/>
              <a:t>05/01/2026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17C39-7670-4E81-9A96-FE9CEC0881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2945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BF4EE-64E1-4E61-BC04-16D704172755}" type="datetimeFigureOut">
              <a:rPr lang="en-GB" smtClean="0"/>
              <a:pPr/>
              <a:t>05/01/2026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17C39-7670-4E81-9A96-FE9CEC0881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4300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BF4EE-64E1-4E61-BC04-16D704172755}" type="datetimeFigureOut">
              <a:rPr lang="en-GB" smtClean="0"/>
              <a:pPr/>
              <a:t>05/01/2026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17C39-7670-4E81-9A96-FE9CEC0881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607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BF4EE-64E1-4E61-BC04-16D704172755}" type="datetimeFigureOut">
              <a:rPr lang="en-GB" smtClean="0"/>
              <a:pPr/>
              <a:t>05/01/2026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17C39-7670-4E81-9A96-FE9CEC0881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209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BF4EE-64E1-4E61-BC04-16D704172755}" type="datetimeFigureOut">
              <a:rPr lang="en-GB" smtClean="0"/>
              <a:pPr/>
              <a:t>05/01/2026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17C39-7670-4E81-9A96-FE9CEC0881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3043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BF4EE-64E1-4E61-BC04-16D704172755}" type="datetimeFigureOut">
              <a:rPr lang="en-GB" smtClean="0"/>
              <a:pPr/>
              <a:t>05/01/2026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17C39-7670-4E81-9A96-FE9CEC0881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9334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BF4EE-64E1-4E61-BC04-16D704172755}" type="datetimeFigureOut">
              <a:rPr lang="en-GB" smtClean="0"/>
              <a:pPr/>
              <a:t>05/01/2026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17C39-7670-4E81-9A96-FE9CEC0881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5995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BF4EE-64E1-4E61-BC04-16D704172755}" type="datetimeFigureOut">
              <a:rPr lang="en-GB" smtClean="0"/>
              <a:pPr/>
              <a:t>05/01/2026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17C39-7670-4E81-9A96-FE9CEC0881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3292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BF4EE-64E1-4E61-BC04-16D704172755}" type="datetimeFigureOut">
              <a:rPr lang="en-GB" smtClean="0"/>
              <a:pPr/>
              <a:t>05/01/2026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917C39-7670-4E81-9A96-FE9CEC0881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2350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file:///F:\..\My%20Documents\Bishop%20Lonsdale\Bishop%20Lonsdale-Logo.jpg" TargetMode="External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CB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79209" y="116631"/>
            <a:ext cx="2969441" cy="381642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5875"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English:</a:t>
            </a:r>
          </a:p>
          <a:p>
            <a:endParaRPr lang="en-GB" sz="11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Reading:</a:t>
            </a:r>
          </a:p>
          <a:p>
            <a:pPr marL="88900" indent="-88900">
              <a:buFont typeface="Arial" panose="020B0604020202020204" pitchFamily="34" charset="0"/>
              <a:buChar char="•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Using the Super Six skills to read, understand and respond to texts:</a:t>
            </a:r>
          </a:p>
          <a:p>
            <a:pPr marL="258763" lvl="1" indent="-171450">
              <a:buFont typeface="Courier New" panose="02070309020205020404" pitchFamily="49" charset="0"/>
              <a:buChar char="o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Clarify.</a:t>
            </a:r>
          </a:p>
          <a:p>
            <a:pPr marL="258763" lvl="1" indent="-171450">
              <a:buFont typeface="Courier New" panose="02070309020205020404" pitchFamily="49" charset="0"/>
              <a:buChar char="o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Question.</a:t>
            </a:r>
          </a:p>
          <a:p>
            <a:pPr marL="258763" lvl="1" indent="-171450">
              <a:buFont typeface="Courier New" panose="02070309020205020404" pitchFamily="49" charset="0"/>
              <a:buChar char="o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Make connections.</a:t>
            </a:r>
          </a:p>
          <a:p>
            <a:pPr marL="258763" lvl="1" indent="-171450">
              <a:buFont typeface="Courier New" panose="02070309020205020404" pitchFamily="49" charset="0"/>
              <a:buChar char="o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Visualise.</a:t>
            </a:r>
          </a:p>
          <a:p>
            <a:pPr marL="258763" lvl="1" indent="-171450">
              <a:buFont typeface="Courier New" panose="02070309020205020404" pitchFamily="49" charset="0"/>
              <a:buChar char="o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Predict.</a:t>
            </a:r>
          </a:p>
          <a:p>
            <a:pPr marL="258763" lvl="1" indent="-171450">
              <a:buFont typeface="Courier New" panose="02070309020205020404" pitchFamily="49" charset="0"/>
              <a:buChar char="o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Summarise.</a:t>
            </a:r>
          </a:p>
          <a:p>
            <a:pPr marL="258763" lvl="1" indent="-171450">
              <a:buFont typeface="Courier New" panose="02070309020205020404" pitchFamily="49" charset="0"/>
              <a:buChar char="o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Infer.</a:t>
            </a:r>
          </a:p>
          <a:p>
            <a:endParaRPr lang="en-GB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Class books</a:t>
            </a:r>
          </a:p>
          <a:p>
            <a:r>
              <a:rPr lang="en-GB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Non-fiction:</a:t>
            </a: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11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Little People, Big Dreams:</a:t>
            </a:r>
          </a:p>
          <a:p>
            <a:r>
              <a:rPr lang="en-GB" sz="11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Mary Anning</a:t>
            </a: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by Maria Isabel Sanchez </a:t>
            </a:r>
            <a:r>
              <a:rPr lang="en-GB" sz="1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Vegara</a:t>
            </a: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r>
              <a:rPr lang="en-GB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Fiction:</a:t>
            </a: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11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Promise</a:t>
            </a: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by Nicola Davies.</a:t>
            </a:r>
          </a:p>
          <a:p>
            <a:endParaRPr lang="en-GB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Writing:</a:t>
            </a:r>
          </a:p>
          <a:p>
            <a:r>
              <a:rPr lang="en-GB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Non-fiction:</a:t>
            </a: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Information texts.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92698" y="4015608"/>
            <a:ext cx="2931236" cy="1184940"/>
          </a:xfrm>
          <a:prstGeom prst="rect">
            <a:avLst/>
          </a:prstGeom>
          <a:solidFill>
            <a:schemeClr val="accent3"/>
          </a:solidFill>
          <a:ln w="158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P.E.</a:t>
            </a:r>
          </a:p>
          <a:p>
            <a:r>
              <a:rPr lang="en-GB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Gymnastics</a:t>
            </a:r>
            <a:endParaRPr lang="en-GB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Balancing, rolling and jumping.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Collaborating with others to develop linking sequences.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Using actions and shapes.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2688" y="2840309"/>
            <a:ext cx="2927393" cy="13681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Computing:</a:t>
            </a:r>
          </a:p>
          <a:p>
            <a:pPr fontAlgn="base"/>
            <a:r>
              <a:rPr lang="en-GB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Computer networks</a:t>
            </a:r>
          </a:p>
          <a:p>
            <a:pPr marL="92075" indent="-92075" fontAlgn="base">
              <a:buFont typeface="Arial" panose="020B0604020202020204" pitchFamily="34" charset="0"/>
              <a:buChar char="•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How digital devices work.</a:t>
            </a:r>
          </a:p>
          <a:p>
            <a:pPr marL="92075" indent="-92075" fontAlgn="base">
              <a:buFont typeface="Arial" panose="020B0604020202020204" pitchFamily="34" charset="0"/>
              <a:buChar char="•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What makes up a digital device.</a:t>
            </a:r>
          </a:p>
          <a:p>
            <a:pPr marL="92075" indent="-92075" fontAlgn="base">
              <a:buFont typeface="Arial" panose="020B0604020202020204" pitchFamily="34" charset="0"/>
              <a:buChar char="•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How digital devices help us.</a:t>
            </a:r>
          </a:p>
          <a:p>
            <a:pPr marL="92075" indent="-92075" fontAlgn="base">
              <a:buFont typeface="Arial" panose="020B0604020202020204" pitchFamily="34" charset="0"/>
              <a:buChar char="•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How are computers are connected</a:t>
            </a:r>
          </a:p>
          <a:p>
            <a:pPr fontAlgn="base"/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through networks. </a:t>
            </a:r>
          </a:p>
          <a:p>
            <a:pPr fontAlgn="base"/>
            <a:endParaRPr lang="en-GB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2688" y="116632"/>
            <a:ext cx="2927393" cy="2592288"/>
          </a:xfrm>
          <a:prstGeom prst="rect">
            <a:avLst/>
          </a:prstGeom>
          <a:solidFill>
            <a:srgbClr val="FF4343"/>
          </a:solidFill>
          <a:ln w="15875">
            <a:solidFill>
              <a:schemeClr val="tx1"/>
            </a:solidFill>
          </a:ln>
        </p:spPr>
        <p:txBody>
          <a:bodyPr wrap="square" bIns="0" rtlCol="0">
            <a:noAutofit/>
          </a:bodyPr>
          <a:lstStyle/>
          <a:p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Maths:</a:t>
            </a:r>
          </a:p>
          <a:p>
            <a:r>
              <a:rPr lang="en-GB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Multiplication and division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Multiplying and dividing a 2-digit</a:t>
            </a:r>
          </a:p>
          <a:p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number with a 1-digit number.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Scaling.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Working in a systematic way to find</a:t>
            </a:r>
          </a:p>
          <a:p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all possible ways in a problem.</a:t>
            </a:r>
          </a:p>
          <a:p>
            <a:endParaRPr lang="en-GB" sz="11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Length and perimeter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Measure in mm, cm and m.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Understanding equivalent lengths.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Comparing lengths.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Adding and subtracting lengths.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Measuring and calculating perimeter.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079209" y="4083375"/>
            <a:ext cx="2969440" cy="1328120"/>
          </a:xfrm>
          <a:prstGeom prst="rect">
            <a:avLst/>
          </a:prstGeom>
          <a:solidFill>
            <a:srgbClr val="00B050"/>
          </a:solidFill>
          <a:ln w="15875"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</a:t>
            </a:r>
            <a:endParaRPr lang="en-GB" sz="11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Derby Agreed Syllabus 2.4</a:t>
            </a:r>
          </a:p>
          <a:p>
            <a:r>
              <a:rPr lang="en-GB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Why do people pray?  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Prayer in Islam and Sikhism.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Making connections between what people believe about prayer and what they do when they pray.</a:t>
            </a:r>
          </a:p>
          <a:p>
            <a:endParaRPr lang="en-US" sz="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9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92698" y="5407152"/>
            <a:ext cx="2931236" cy="132811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PSHE:</a:t>
            </a:r>
          </a:p>
          <a:p>
            <a:r>
              <a:rPr lang="en-GB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Dreams and goals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How to face new challenges.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How to be responsible for</a:t>
            </a:r>
          </a:p>
          <a:p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achieving their goals.</a:t>
            </a:r>
          </a:p>
          <a:p>
            <a:pPr marL="88900" indent="-88900">
              <a:buFont typeface="Arial" panose="020B0604020202020204" pitchFamily="34" charset="0"/>
              <a:buChar char="•"/>
            </a:pPr>
            <a:r>
              <a:rPr lang="en-GB" sz="1100" b="1" dirty="0">
                <a:highlight>
                  <a:srgbClr val="00FFFF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Children’s Mental Health Week.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7159" y="4354826"/>
            <a:ext cx="2934763" cy="1200685"/>
          </a:xfrm>
          <a:prstGeom prst="rect">
            <a:avLst/>
          </a:prstGeom>
          <a:solidFill>
            <a:schemeClr val="bg2">
              <a:lumMod val="75000"/>
            </a:schemeClr>
          </a:solidFill>
          <a:ln w="15875"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Art:</a:t>
            </a:r>
            <a:endParaRPr lang="en-GB" sz="11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r>
              <a:rPr lang="en-US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Ammonite</a:t>
            </a:r>
          </a:p>
          <a:p>
            <a:pPr marL="88900" lvl="0" indent="-88900">
              <a:buFont typeface="Arial" panose="020B0604020202020204" pitchFamily="34" charset="0"/>
              <a:buChar char="•"/>
            </a:pPr>
            <a:r>
              <a:rPr lang="en-US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Design an ammonite motif</a:t>
            </a:r>
          </a:p>
          <a:p>
            <a:pPr lvl="0"/>
            <a:r>
              <a:rPr lang="en-US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and create a print.</a:t>
            </a:r>
          </a:p>
          <a:p>
            <a:pPr marL="88900" lvl="0" indent="-88900">
              <a:buFont typeface="Arial" panose="020B0604020202020204" pitchFamily="34" charset="0"/>
              <a:buChar char="•"/>
            </a:pPr>
            <a:r>
              <a:rPr lang="en-US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Digital photography of motifs</a:t>
            </a:r>
          </a:p>
          <a:p>
            <a:pPr lvl="0"/>
            <a:r>
              <a:rPr lang="en-US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to create digital print.</a:t>
            </a:r>
          </a:p>
          <a:p>
            <a:pPr marL="88900" lvl="0" indent="-88900">
              <a:buFont typeface="Arial" panose="020B0604020202020204" pitchFamily="34" charset="0"/>
              <a:buChar char="•"/>
            </a:pP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079209" y="5589240"/>
            <a:ext cx="2969440" cy="113983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5875"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Science:</a:t>
            </a:r>
          </a:p>
          <a:p>
            <a:r>
              <a:rPr lang="en-GB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Forces and magnets:</a:t>
            </a:r>
          </a:p>
          <a:p>
            <a:pPr marL="92075" lvl="0" indent="-92075">
              <a:buFont typeface="Arial" panose="020B0604020202020204" pitchFamily="34" charset="0"/>
              <a:buChar char="•"/>
            </a:pPr>
            <a:r>
              <a:rPr lang="en-US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Frictional forces and points of contact.</a:t>
            </a:r>
          </a:p>
          <a:p>
            <a:pPr marL="92075" lvl="0" indent="-92075">
              <a:buFont typeface="Arial" panose="020B0604020202020204" pitchFamily="34" charset="0"/>
              <a:buChar char="•"/>
            </a:pPr>
            <a:r>
              <a:rPr lang="en-US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Magnetic forces and exploring the effects of magnets.</a:t>
            </a:r>
          </a:p>
          <a:p>
            <a:pPr marL="88900" lvl="0" indent="-88900">
              <a:buFont typeface="Arial" panose="020B0604020202020204" pitchFamily="34" charset="0"/>
              <a:buChar char="•"/>
            </a:pP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092698" y="2708920"/>
            <a:ext cx="2931236" cy="1104075"/>
          </a:xfrm>
          <a:prstGeom prst="rect">
            <a:avLst/>
          </a:prstGeom>
          <a:solidFill>
            <a:schemeClr val="bg2">
              <a:lumMod val="90000"/>
            </a:schemeClr>
          </a:solidFill>
          <a:ln w="15875"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Music:</a:t>
            </a:r>
          </a:p>
          <a:p>
            <a:r>
              <a:rPr lang="en-GB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Three Little Birds - Reggae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Singing and performing together.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Playing the song on the glockenspiel using the notes C, D and E</a:t>
            </a:r>
            <a:r>
              <a:rPr lang="en-US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sp>
        <p:nvSpPr>
          <p:cNvPr id="8" name="Rectangle 7"/>
          <p:cNvSpPr/>
          <p:nvPr/>
        </p:nvSpPr>
        <p:spPr>
          <a:xfrm>
            <a:off x="3083164" y="124411"/>
            <a:ext cx="2934763" cy="9233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noAutofit/>
          </a:bodyPr>
          <a:lstStyle/>
          <a:p>
            <a:pPr algn="ctr"/>
            <a:endParaRPr lang="en-GB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087869" y="193636"/>
            <a:ext cx="2927394" cy="8591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Year 3</a:t>
            </a:r>
          </a:p>
          <a:p>
            <a:pPr algn="ctr"/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Spring 1:</a:t>
            </a:r>
          </a:p>
          <a:p>
            <a:pPr algn="ctr"/>
            <a:r>
              <a:rPr lang="en-GB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Big Picture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B412AF1-E415-496D-BFF3-5283497B8F67}"/>
              </a:ext>
            </a:extLst>
          </p:cNvPr>
          <p:cNvSpPr txBox="1"/>
          <p:nvPr/>
        </p:nvSpPr>
        <p:spPr>
          <a:xfrm>
            <a:off x="89002" y="5708807"/>
            <a:ext cx="2931079" cy="102470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French:</a:t>
            </a:r>
          </a:p>
          <a:p>
            <a:r>
              <a:rPr lang="en-GB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Les </a:t>
            </a:r>
            <a:r>
              <a:rPr lang="en-GB" sz="11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animaux</a:t>
            </a:r>
            <a:r>
              <a:rPr lang="en-GB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(Animals)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Animal names.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Using “I am…”.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Sentence building.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37969A1-0F7E-4F4E-AE98-37B233F9280E}"/>
              </a:ext>
            </a:extLst>
          </p:cNvPr>
          <p:cNvSpPr txBox="1"/>
          <p:nvPr/>
        </p:nvSpPr>
        <p:spPr>
          <a:xfrm>
            <a:off x="3087869" y="1238198"/>
            <a:ext cx="2927393" cy="1254698"/>
          </a:xfrm>
          <a:prstGeom prst="rect">
            <a:avLst/>
          </a:prstGeom>
          <a:solidFill>
            <a:srgbClr val="FFFF00"/>
          </a:solidFill>
          <a:ln w="15875"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Geography:</a:t>
            </a:r>
          </a:p>
          <a:p>
            <a:r>
              <a:rPr lang="en-GB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One planet, our world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US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Plate tectonics.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US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How volcanoes are formed.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US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What earthquakes are and</a:t>
            </a:r>
          </a:p>
          <a:p>
            <a:r>
              <a:rPr lang="en-US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why they happen.</a:t>
            </a:r>
          </a:p>
          <a:p>
            <a:pPr marL="88900" indent="-88900">
              <a:buFont typeface="Arial" panose="020B0604020202020204" pitchFamily="34" charset="0"/>
              <a:buChar char="•"/>
            </a:pPr>
            <a:endParaRPr lang="en-US" sz="9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27" name="Picture 2" descr="F:\..\My Documents\Bishop Lonsdale\Bishop Lonsdale-Logo.jpg">
            <a:extLst>
              <a:ext uri="{FF2B5EF4-FFF2-40B4-BE49-F238E27FC236}">
                <a16:creationId xmlns:a16="http://schemas.microsoft.com/office/drawing/2014/main" id="{DBEBBE76-6193-4717-818C-858B6F464B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1586" y="286249"/>
            <a:ext cx="5619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2" descr="F:\..\My Documents\Bishop Lonsdale\Bishop Lonsdale-Logo.jpg">
            <a:extLst>
              <a:ext uri="{FF2B5EF4-FFF2-40B4-BE49-F238E27FC236}">
                <a16:creationId xmlns:a16="http://schemas.microsoft.com/office/drawing/2014/main" id="{5BA29B42-2DFA-4678-8F37-D5545EB53A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3308" y="286249"/>
            <a:ext cx="5619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37F86048-C163-4DAD-8C38-358FBF1D6A5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4146" y="2941381"/>
            <a:ext cx="487619" cy="487619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9A44A3CB-3236-4B87-969C-BDC2DFC3C73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7331" y="1305517"/>
            <a:ext cx="975238" cy="975238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1CB339DF-32D4-42B4-A5C3-0BF8E6E97DA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5440" y="5708807"/>
            <a:ext cx="487619" cy="487619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AC75EF9A-3125-49B8-8299-782A698E71F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1359225"/>
            <a:ext cx="487619" cy="487619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8CEC9B01-A284-45A2-9AAA-7FFE411A048B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8894" y="211141"/>
            <a:ext cx="482272" cy="482272"/>
          </a:xfrm>
          <a:prstGeom prst="rect">
            <a:avLst/>
          </a:prstGeom>
          <a:effectLst>
            <a:softEdge rad="0"/>
          </a:effectLst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B177039C-7423-45FA-B651-999E3695CA31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1312" y="2703925"/>
            <a:ext cx="576901" cy="576901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784E783C-15CC-42AF-B959-596C1BADB00C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0071" y="5491231"/>
            <a:ext cx="408947" cy="408947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2C8F962E-4A0C-41F8-9C3D-1D7FB4664372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8090" y="4152394"/>
            <a:ext cx="520237" cy="520237"/>
          </a:xfrm>
          <a:prstGeom prst="rect">
            <a:avLst/>
          </a:prstGeom>
        </p:spPr>
      </p:pic>
      <p:pic>
        <p:nvPicPr>
          <p:cNvPr id="3" name="Picture 2" descr="Gymnastic ">
            <a:extLst>
              <a:ext uri="{FF2B5EF4-FFF2-40B4-BE49-F238E27FC236}">
                <a16:creationId xmlns:a16="http://schemas.microsoft.com/office/drawing/2014/main" id="{94EA777C-ECEA-4401-90C3-20BA851482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9600" y="4083375"/>
            <a:ext cx="465683" cy="46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Magnetism ">
            <a:extLst>
              <a:ext uri="{FF2B5EF4-FFF2-40B4-BE49-F238E27FC236}">
                <a16:creationId xmlns:a16="http://schemas.microsoft.com/office/drawing/2014/main" id="{9BB3A5F1-1CFA-4130-B9DA-AC175ABC57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9380" y="5656008"/>
            <a:ext cx="408947" cy="40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8253338-FBFC-4C0E-BADD-1F915C9BD49D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1687" y="4340478"/>
            <a:ext cx="691166" cy="691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843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dbb30870-7f01-4c3f-8321-d7583acd70c6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6E487CDBF551C43AF1888F58B8FDD76" ma:contentTypeVersion="13" ma:contentTypeDescription="Create a new document." ma:contentTypeScope="" ma:versionID="1c2a19a5464b1e84b17fe88b8662b098">
  <xsd:schema xmlns:xsd="http://www.w3.org/2001/XMLSchema" xmlns:xs="http://www.w3.org/2001/XMLSchema" xmlns:p="http://schemas.microsoft.com/office/2006/metadata/properties" xmlns:ns3="dbb30870-7f01-4c3f-8321-d7583acd70c6" targetNamespace="http://schemas.microsoft.com/office/2006/metadata/properties" ma:root="true" ma:fieldsID="83b3d564ecbd8ee8ed018098241ce965" ns3:_="">
    <xsd:import namespace="dbb30870-7f01-4c3f-8321-d7583acd70c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_activity" minOccurs="0"/>
                <xsd:element ref="ns3:MediaServiceObjectDetectorVersion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b30870-7f01-4c3f-8321-d7583acd70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_activity" ma:index="10" nillable="true" ma:displayName="_activity" ma:hidden="true" ma:internalName="_activity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ystemTags" ma:index="19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FB0EBF1-4DF7-459B-806D-BC5552723731}">
  <ds:schemaRefs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elements/1.1/"/>
    <ds:schemaRef ds:uri="http://purl.org/dc/terms/"/>
    <ds:schemaRef ds:uri="http://schemas.openxmlformats.org/package/2006/metadata/core-properties"/>
    <ds:schemaRef ds:uri="dbb30870-7f01-4c3f-8321-d7583acd70c6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F616353-F17C-4CCE-824E-C7ACF51902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bb30870-7f01-4c3f-8321-d7583acd70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A742577-0DD7-456B-85B9-364EC04C604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5716</TotalTime>
  <Words>363</Words>
  <Application>Microsoft Office PowerPoint</Application>
  <PresentationFormat>On-screen Show (4:3)</PresentationFormat>
  <Paragraphs>84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Courier New</vt:lpstr>
      <vt:lpstr>Tahoma</vt:lpstr>
      <vt:lpstr>Office Theme</vt:lpstr>
      <vt:lpstr>PowerPoint Presentation</vt:lpstr>
    </vt:vector>
  </TitlesOfParts>
  <Company>Lansdowne Infants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jcasey</dc:creator>
  <cp:lastModifiedBy>Stuart  Lydon</cp:lastModifiedBy>
  <cp:revision>184</cp:revision>
  <cp:lastPrinted>2017-11-29T11:16:25Z</cp:lastPrinted>
  <dcterms:created xsi:type="dcterms:W3CDTF">2017-11-13T08:14:55Z</dcterms:created>
  <dcterms:modified xsi:type="dcterms:W3CDTF">2026-01-05T19:36:59Z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0x01010026E487CDBF551C43AF1888F58B8FDD76</vt:lpwstr>
  </property>
</Properties>
</file>