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F91B"/>
    <a:srgbClr val="93EC28"/>
    <a:srgbClr val="F7FCB2"/>
    <a:srgbClr val="FF4343"/>
    <a:srgbClr val="F0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e  Sumpter" userId="f9708283-44a3-46c8-b6d6-316d8f159a3b" providerId="ADAL" clId="{C025D181-7BAE-4640-B2ED-BF69A10CF783}"/>
    <pc:docChg chg="custSel modSld">
      <pc:chgData name="Zoe  Sumpter" userId="f9708283-44a3-46c8-b6d6-316d8f159a3b" providerId="ADAL" clId="{C025D181-7BAE-4640-B2ED-BF69A10CF783}" dt="2026-01-04T16:09:11.903" v="1866" actId="20577"/>
      <pc:docMkLst>
        <pc:docMk/>
      </pc:docMkLst>
      <pc:sldChg chg="addSp delSp modSp">
        <pc:chgData name="Zoe  Sumpter" userId="f9708283-44a3-46c8-b6d6-316d8f159a3b" providerId="ADAL" clId="{C025D181-7BAE-4640-B2ED-BF69A10CF783}" dt="2026-01-04T16:09:11.903" v="1866" actId="20577"/>
        <pc:sldMkLst>
          <pc:docMk/>
          <pc:sldMk cId="194843510" sldId="256"/>
        </pc:sldMkLst>
        <pc:spChg chg="mod">
          <ac:chgData name="Zoe  Sumpter" userId="f9708283-44a3-46c8-b6d6-316d8f159a3b" providerId="ADAL" clId="{C025D181-7BAE-4640-B2ED-BF69A10CF783}" dt="2026-01-04T15:24:20.362" v="626" actId="20577"/>
          <ac:spMkLst>
            <pc:docMk/>
            <pc:sldMk cId="194843510" sldId="256"/>
            <ac:spMk id="4" creationId="{00000000-0000-0000-0000-000000000000}"/>
          </ac:spMkLst>
        </pc:spChg>
        <pc:spChg chg="del">
          <ac:chgData name="Zoe  Sumpter" userId="f9708283-44a3-46c8-b6d6-316d8f159a3b" providerId="ADAL" clId="{C025D181-7BAE-4640-B2ED-BF69A10CF783}" dt="2026-01-04T15:53:02.068" v="1530"/>
          <ac:spMkLst>
            <pc:docMk/>
            <pc:sldMk cId="194843510" sldId="256"/>
            <ac:spMk id="5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6:09:11.903" v="1866" actId="20577"/>
          <ac:spMkLst>
            <pc:docMk/>
            <pc:sldMk cId="194843510" sldId="256"/>
            <ac:spMk id="6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52:54.802" v="1529" actId="113"/>
          <ac:spMkLst>
            <pc:docMk/>
            <pc:sldMk cId="194843510" sldId="256"/>
            <ac:spMk id="7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21:44.140" v="501" actId="14100"/>
          <ac:spMkLst>
            <pc:docMk/>
            <pc:sldMk cId="194843510" sldId="256"/>
            <ac:spMk id="9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28:20.912" v="766" actId="255"/>
          <ac:spMkLst>
            <pc:docMk/>
            <pc:sldMk cId="194843510" sldId="256"/>
            <ac:spMk id="10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53:49.974" v="1539" actId="1076"/>
          <ac:spMkLst>
            <pc:docMk/>
            <pc:sldMk cId="194843510" sldId="256"/>
            <ac:spMk id="12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58:14.139" v="1743" actId="20577"/>
          <ac:spMkLst>
            <pc:docMk/>
            <pc:sldMk cId="194843510" sldId="256"/>
            <ac:spMk id="13" creationId="{E7EB8AD0-8AA8-425F-9367-5346BF722275}"/>
          </ac:spMkLst>
        </pc:spChg>
        <pc:spChg chg="mod">
          <ac:chgData name="Zoe  Sumpter" userId="f9708283-44a3-46c8-b6d6-316d8f159a3b" providerId="ADAL" clId="{C025D181-7BAE-4640-B2ED-BF69A10CF783}" dt="2026-01-04T15:44:39.508" v="1422" actId="113"/>
          <ac:spMkLst>
            <pc:docMk/>
            <pc:sldMk cId="194843510" sldId="256"/>
            <ac:spMk id="15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31:13.913" v="918" actId="113"/>
          <ac:spMkLst>
            <pc:docMk/>
            <pc:sldMk cId="194843510" sldId="256"/>
            <ac:spMk id="24" creationId="{00000000-0000-0000-0000-000000000000}"/>
          </ac:spMkLst>
        </pc:spChg>
        <pc:spChg chg="mod">
          <ac:chgData name="Zoe  Sumpter" userId="f9708283-44a3-46c8-b6d6-316d8f159a3b" providerId="ADAL" clId="{C025D181-7BAE-4640-B2ED-BF69A10CF783}" dt="2026-01-04T15:41:41.937" v="1299" actId="255"/>
          <ac:spMkLst>
            <pc:docMk/>
            <pc:sldMk cId="194843510" sldId="256"/>
            <ac:spMk id="28" creationId="{3B412AF1-E415-496D-BFF3-5283497B8F67}"/>
          </ac:spMkLst>
        </pc:spChg>
        <pc:spChg chg="mod">
          <ac:chgData name="Zoe  Sumpter" userId="f9708283-44a3-46c8-b6d6-316d8f159a3b" providerId="ADAL" clId="{C025D181-7BAE-4640-B2ED-BF69A10CF783}" dt="2026-01-04T16:00:37.948" v="1810" actId="1076"/>
          <ac:spMkLst>
            <pc:docMk/>
            <pc:sldMk cId="194843510" sldId="256"/>
            <ac:spMk id="31" creationId="{00000000-0000-0000-0000-000000000000}"/>
          </ac:spMkLst>
        </pc:spChg>
        <pc:picChg chg="del">
          <ac:chgData name="Zoe  Sumpter" userId="f9708283-44a3-46c8-b6d6-316d8f159a3b" providerId="ADAL" clId="{C025D181-7BAE-4640-B2ED-BF69A10CF783}" dt="2026-01-04T15:53:04.571" v="1531"/>
          <ac:picMkLst>
            <pc:docMk/>
            <pc:sldMk cId="194843510" sldId="256"/>
            <ac:picMk id="2" creationId="{16E574F2-A58E-4201-94DE-FEF25C10E1E2}"/>
          </ac:picMkLst>
        </pc:picChg>
        <pc:picChg chg="add del">
          <ac:chgData name="Zoe  Sumpter" userId="f9708283-44a3-46c8-b6d6-316d8f159a3b" providerId="ADAL" clId="{C025D181-7BAE-4640-B2ED-BF69A10CF783}" dt="2026-01-04T15:52:05.120" v="1473"/>
          <ac:picMkLst>
            <pc:docMk/>
            <pc:sldMk cId="194843510" sldId="256"/>
            <ac:picMk id="3" creationId="{0020D2ED-D994-4706-9B3D-D10874421B2F}"/>
          </ac:picMkLst>
        </pc:picChg>
        <pc:picChg chg="mod">
          <ac:chgData name="Zoe  Sumpter" userId="f9708283-44a3-46c8-b6d6-316d8f159a3b" providerId="ADAL" clId="{C025D181-7BAE-4640-B2ED-BF69A10CF783}" dt="2026-01-04T15:53:35.630" v="1538" actId="1076"/>
          <ac:picMkLst>
            <pc:docMk/>
            <pc:sldMk cId="194843510" sldId="256"/>
            <ac:picMk id="38" creationId="{B177039C-7423-45FA-B651-999E3695CA31}"/>
          </ac:picMkLst>
        </pc:picChg>
        <pc:picChg chg="mod">
          <ac:chgData name="Zoe  Sumpter" userId="f9708283-44a3-46c8-b6d6-316d8f159a3b" providerId="ADAL" clId="{C025D181-7BAE-4640-B2ED-BF69A10CF783}" dt="2026-01-04T16:00:42.332" v="1812" actId="1076"/>
          <ac:picMkLst>
            <pc:docMk/>
            <pc:sldMk cId="194843510" sldId="256"/>
            <ac:picMk id="40" creationId="{52B91DC9-65DD-448C-811E-08E6D1831090}"/>
          </ac:picMkLst>
        </pc:picChg>
        <pc:picChg chg="mod">
          <ac:chgData name="Zoe  Sumpter" userId="f9708283-44a3-46c8-b6d6-316d8f159a3b" providerId="ADAL" clId="{C025D181-7BAE-4640-B2ED-BF69A10CF783}" dt="2026-01-04T15:53:52.001" v="1540" actId="1076"/>
          <ac:picMkLst>
            <pc:docMk/>
            <pc:sldMk cId="194843510" sldId="256"/>
            <ac:picMk id="42" creationId="{784E783C-15CC-42AF-B959-596C1BADB00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6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83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7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94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0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60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0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0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99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29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5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file:///F:\..\My%20Documents\Bishop%20Lonsdale\Bishop%20Lonsdale-Logo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C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79209" y="116631"/>
            <a:ext cx="2969441" cy="338437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English: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Reading: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the Super Six skills to read, understand and respond to texts: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Clarify.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connections.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Visualise.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Predict.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Infer.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 books: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Fiction: 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Tyger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S F Said.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Writing: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Flash Fiction – short stories.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Picture book: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Wolf in the Snow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Matthew Cordell.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94891" y="4049196"/>
            <a:ext cx="2909923" cy="1107996"/>
          </a:xfrm>
          <a:prstGeom prst="rect">
            <a:avLst/>
          </a:prstGeom>
          <a:solidFill>
            <a:schemeClr val="accent3"/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P.E.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Gymnastics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Different rolls.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Counter balance and counter tension.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Jump sequences.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flight to travel over apparatus.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003" y="2929785"/>
            <a:ext cx="2931078" cy="1086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Computing: 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Programming with variables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Patterns in algorithms.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sequences in programmes.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variables to score.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688" y="116632"/>
            <a:ext cx="2927393" cy="2640904"/>
          </a:xfrm>
          <a:prstGeom prst="rect">
            <a:avLst/>
          </a:prstGeom>
          <a:solidFill>
            <a:srgbClr val="FF4343"/>
          </a:solidFill>
          <a:ln w="15875">
            <a:solidFill>
              <a:schemeClr val="tx1"/>
            </a:solidFill>
          </a:ln>
        </p:spPr>
        <p:txBody>
          <a:bodyPr wrap="square" bIns="0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Maths: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Decimals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Place value of decimals.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 and subtract decimals.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Multiply and divide decimals.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Round decimals.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Multiply and divide decimals by 10, 100 or 1000.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Fractions decimals and percentages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 equivalents and order fractions, decimals and percentages.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Percentages of an amount.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 perimeter and volume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 of triangles.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 of parallelograms.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Volume of a shape.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79209" y="3776731"/>
            <a:ext cx="2969440" cy="1380461"/>
          </a:xfrm>
          <a:prstGeom prst="rect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RE:</a:t>
            </a:r>
          </a:p>
          <a:p>
            <a:r>
              <a:rPr lang="en-U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Derby Agreed Syllabus 2.3:</a:t>
            </a:r>
          </a:p>
          <a:p>
            <a:r>
              <a:rPr lang="en-U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do religions say to us</a:t>
            </a:r>
          </a:p>
          <a:p>
            <a:r>
              <a:rPr lang="en-US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 life gets hard?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Comparing the views of Hindus, Christians &amp; non-religious people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94890" y="5266676"/>
            <a:ext cx="2919509" cy="13734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PSHE: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Dreams and goals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 learning goals.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Steps to success.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My dreams for the world.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Making a difference.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Recognising our achievements.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000" b="1" dirty="0">
                <a:highlight>
                  <a:srgbClr val="00FFFF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Children’s Mental Health Week.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endParaRPr lang="en-GB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9002" y="4221088"/>
            <a:ext cx="2926261" cy="1046089"/>
          </a:xfrm>
          <a:prstGeom prst="rect">
            <a:avLst/>
          </a:prstGeom>
          <a:solidFill>
            <a:schemeClr val="bg2">
              <a:lumMod val="7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Art: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Inuit art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 and replicate the work of</a:t>
            </a:r>
          </a:p>
          <a:p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Inuit artists, including </a:t>
            </a:r>
            <a:r>
              <a:rPr lang="en-GB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Kenojuak</a:t>
            </a: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Ashevak</a:t>
            </a: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Stencil and lino printing.</a:t>
            </a:r>
          </a:p>
          <a:p>
            <a:endParaRPr lang="en-GB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79209" y="5432916"/>
            <a:ext cx="2969440" cy="12071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Science: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Electrical Circuits and Components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symbols.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Circuit diagrams.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 and investigate circuit components.</a:t>
            </a:r>
            <a:endParaRPr lang="en-GB"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94891" y="2852936"/>
            <a:ext cx="2919509" cy="1086777"/>
          </a:xfrm>
          <a:prstGeom prst="rect">
            <a:avLst/>
          </a:prstGeom>
          <a:solidFill>
            <a:schemeClr val="bg2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Music: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Derby Music Partnership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Learning to play African drums.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Musical notes and rhythm.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Singing and performing together.</a:t>
            </a:r>
            <a:endParaRPr lang="en-US" sz="1000" b="1" dirty="0">
              <a:highlight>
                <a:srgbClr val="00FFFF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83164" y="114472"/>
            <a:ext cx="2934763" cy="923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noAutofit/>
          </a:bodyPr>
          <a:lstStyle/>
          <a:p>
            <a:pPr algn="ctr"/>
            <a:endParaRPr lang="en-GB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87869" y="146449"/>
            <a:ext cx="2927394" cy="8591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6</a:t>
            </a:r>
          </a:p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Spring 1:</a:t>
            </a:r>
          </a:p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Big Picture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412AF1-E415-496D-BFF3-5283497B8F67}"/>
              </a:ext>
            </a:extLst>
          </p:cNvPr>
          <p:cNvSpPr txBox="1"/>
          <p:nvPr/>
        </p:nvSpPr>
        <p:spPr>
          <a:xfrm>
            <a:off x="89002" y="5475704"/>
            <a:ext cx="2926261" cy="11644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French:</a:t>
            </a:r>
            <a:endParaRPr lang="en-GB" sz="9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À </a:t>
            </a:r>
            <a:r>
              <a:rPr lang="en-GB" sz="9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l’école</a:t>
            </a:r>
            <a:r>
              <a:rPr lang="en-GB" sz="9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(At school)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Names of different school subjects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Give an opinion on a school subject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 what time a subject is studied to the hour.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endParaRPr lang="en-GB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1027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DBEBBE76-6193-4717-818C-858B6F464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586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5BA29B42-2DFA-4678-8F37-D5545EB53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308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7F86048-C163-4DAD-8C38-358FBF1D6A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471" y="3025714"/>
            <a:ext cx="475294" cy="47529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A44A3CB-3236-4B87-969C-BDC2DFC3C7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331" y="1305517"/>
            <a:ext cx="975238" cy="97523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CB339DF-32D4-42B4-A5C3-0BF8E6E97D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146" y="5572883"/>
            <a:ext cx="487619" cy="48761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CEC9B01-A284-45A2-9AAA-7FFE411A048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211141"/>
            <a:ext cx="695430" cy="695430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177039C-7423-45FA-B651-999E3695CA3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549" y="2819835"/>
            <a:ext cx="576901" cy="576901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2B91DC9-65DD-448C-811E-08E6D183109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093" y="4131768"/>
            <a:ext cx="510403" cy="51040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84E783C-15CC-42AF-B959-596C1BADB0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830" y="5392826"/>
            <a:ext cx="487748" cy="48774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C8F962E-4A0C-41F8-9C3D-1D7FB466437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622" y="3855397"/>
            <a:ext cx="520237" cy="520237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A697511B-3D68-417F-8B7C-6DE1E5C96D7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832" y="5547613"/>
            <a:ext cx="441815" cy="44181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97BA21B-989E-46D1-B121-8F3A063DFA8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280" y="4285124"/>
            <a:ext cx="494488" cy="49448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FB219278-1C72-43F2-9745-34597DFE1C97}"/>
              </a:ext>
            </a:extLst>
          </p:cNvPr>
          <p:cNvSpPr txBox="1"/>
          <p:nvPr/>
        </p:nvSpPr>
        <p:spPr>
          <a:xfrm>
            <a:off x="3087869" y="1145350"/>
            <a:ext cx="2927393" cy="1610526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Geography: </a:t>
            </a:r>
          </a:p>
          <a:p>
            <a:r>
              <a:rPr lang="en-GB" sz="1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Frozen Kingdoms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Climatic differences between the</a:t>
            </a:r>
          </a:p>
          <a:p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Arctic and the Antarctic.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Polar day and night.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Polar oceans.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Polar landscapes.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Climate change.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Indigenous people of the Arctic.</a:t>
            </a:r>
          </a:p>
          <a:p>
            <a:endParaRPr lang="en-GB" sz="14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1BF0F6D0-81A9-4E1D-BB7A-D58106AA74C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268760"/>
            <a:ext cx="487619" cy="48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6C47EF2A8DE84FB79EA1B5D242E8B6" ma:contentTypeVersion="18" ma:contentTypeDescription="Create a new document." ma:contentTypeScope="" ma:versionID="ca16e7a0e4ba33e85034d886c03ad7a3">
  <xsd:schema xmlns:xsd="http://www.w3.org/2001/XMLSchema" xmlns:xs="http://www.w3.org/2001/XMLSchema" xmlns:p="http://schemas.microsoft.com/office/2006/metadata/properties" xmlns:ns3="3e0187e7-d96f-46d6-b67f-fe9b19ca5b58" xmlns:ns4="5afd3167-4c07-4f75-a890-330e726078be" targetNamespace="http://schemas.microsoft.com/office/2006/metadata/properties" ma:root="true" ma:fieldsID="56feef0a0847f019aa13a56ab7fe449a" ns3:_="" ns4:_="">
    <xsd:import namespace="3e0187e7-d96f-46d6-b67f-fe9b19ca5b58"/>
    <xsd:import namespace="5afd3167-4c07-4f75-a890-330e726078b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187e7-d96f-46d6-b67f-fe9b19ca5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fd3167-4c07-4f75-a890-330e726078b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0187e7-d96f-46d6-b67f-fe9b19ca5b58" xsi:nil="true"/>
  </documentManagement>
</p:properties>
</file>

<file path=customXml/itemProps1.xml><?xml version="1.0" encoding="utf-8"?>
<ds:datastoreItem xmlns:ds="http://schemas.openxmlformats.org/officeDocument/2006/customXml" ds:itemID="{C0F9C8EB-9CE2-4444-B4CB-ADE95382D5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0187e7-d96f-46d6-b67f-fe9b19ca5b58"/>
    <ds:schemaRef ds:uri="5afd3167-4c07-4f75-a890-330e726078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742577-0DD7-456B-85B9-364EC04C60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B0EBF1-4DF7-459B-806D-BC5552723731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www.w3.org/XML/1998/namespace"/>
    <ds:schemaRef ds:uri="5afd3167-4c07-4f75-a890-330e726078be"/>
    <ds:schemaRef ds:uri="3e0187e7-d96f-46d6-b67f-fe9b19ca5b58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1148</TotalTime>
  <Words>372</Words>
  <Application>Microsoft Office PowerPoint</Application>
  <PresentationFormat>On-screen Show (4:3)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Tahoma</vt:lpstr>
      <vt:lpstr>Office Theme</vt:lpstr>
      <vt:lpstr>PowerPoint Presentation</vt:lpstr>
    </vt:vector>
  </TitlesOfParts>
  <Company>Lansdowne Infants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jcasey</dc:creator>
  <cp:lastModifiedBy>Stuart  Lydon</cp:lastModifiedBy>
  <cp:revision>182</cp:revision>
  <cp:lastPrinted>2017-11-29T11:16:25Z</cp:lastPrinted>
  <dcterms:created xsi:type="dcterms:W3CDTF">2017-11-13T08:14:55Z</dcterms:created>
  <dcterms:modified xsi:type="dcterms:W3CDTF">2026-01-05T19:36:33Z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0x010100FA6C47EF2A8DE84FB79EA1B5D242E8B6</vt:lpwstr>
  </property>
</Properties>
</file>